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B79"/>
    <a:srgbClr val="91C6E5"/>
    <a:srgbClr val="F2D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2"/>
    <p:restoredTop sz="94618"/>
  </p:normalViewPr>
  <p:slideViewPr>
    <p:cSldViewPr snapToGrid="0" snapToObjects="1" showGuides="1">
      <p:cViewPr>
        <p:scale>
          <a:sx n="134" d="100"/>
          <a:sy n="134" d="100"/>
        </p:scale>
        <p:origin x="2304" y="1168"/>
      </p:cViewPr>
      <p:guideLst>
        <p:guide orient="horz" pos="1259"/>
        <p:guide pos="17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</TotalTime>
  <Words>200</Words>
  <Application>Microsoft Macintosh PowerPoint</Application>
  <PresentationFormat>自訂</PresentationFormat>
  <Paragraphs>16</Paragraphs>
  <Slides>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12" baseType="lpstr">
      <vt:lpstr>Kai</vt:lpstr>
      <vt:lpstr>Songti SC</vt:lpstr>
      <vt:lpstr>Songti SC Black</vt:lpstr>
      <vt:lpstr>Songti SC Light</vt:lpstr>
      <vt:lpstr>Weibei SC</vt:lpstr>
      <vt:lpstr>Arial</vt:lpstr>
      <vt:lpstr>Calibri</vt:lpstr>
      <vt:lpstr>Calibri Light</vt:lpstr>
      <vt:lpstr>Engravers MT</vt:lpstr>
      <vt:lpstr>Office 佈景主題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Shuenn-Wen Cheng</dc:creator>
  <cp:lastModifiedBy>Shuenn-Wen Cheng</cp:lastModifiedBy>
  <cp:revision>17</cp:revision>
  <cp:lastPrinted>2019-03-29T09:49:56Z</cp:lastPrinted>
  <dcterms:created xsi:type="dcterms:W3CDTF">2019-03-29T06:57:14Z</dcterms:created>
  <dcterms:modified xsi:type="dcterms:W3CDTF">2019-03-29T10:48:05Z</dcterms:modified>
</cp:coreProperties>
</file>