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B79"/>
    <a:srgbClr val="F4E1E7"/>
    <a:srgbClr val="FF80A9"/>
    <a:srgbClr val="D84FAA"/>
    <a:srgbClr val="AB4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2"/>
    <p:restoredTop sz="94663"/>
  </p:normalViewPr>
  <p:slideViewPr>
    <p:cSldViewPr snapToGrid="0" snapToObjects="1" showGuides="1">
      <p:cViewPr>
        <p:scale>
          <a:sx n="147" d="100"/>
          <a:sy n="147" d="100"/>
        </p:scale>
        <p:origin x="1456" y="-3312"/>
      </p:cViewPr>
      <p:guideLst>
        <p:guide pos="2087"/>
        <p:guide orient="horz" pos="3039"/>
        <p:guide orient="horz" pos="45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</TotalTime>
  <Words>1059</Words>
  <Application>Microsoft Macintosh PowerPoint</Application>
  <PresentationFormat>自訂</PresentationFormat>
  <Paragraphs>123</Paragraphs>
  <Slides>5</Slides>
  <Notes>0</Notes>
  <HiddenSlides>3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5" baseType="lpstr">
      <vt:lpstr>Heiti SC Medium</vt:lpstr>
      <vt:lpstr>Songti SC</vt:lpstr>
      <vt:lpstr>Songti SC Black</vt:lpstr>
      <vt:lpstr>Songti SC Light</vt:lpstr>
      <vt:lpstr>Weibei SC</vt:lpstr>
      <vt:lpstr>Arial</vt:lpstr>
      <vt:lpstr>Calibri</vt:lpstr>
      <vt:lpstr>Calibri Light</vt:lpstr>
      <vt:lpstr>Engravers MT</vt:lpstr>
      <vt:lpstr>Office 佈景主題</vt:lpstr>
      <vt:lpstr>PowerPoint 簡報</vt:lpstr>
      <vt:lpstr>2019臺日櫻花種植技術交流研討會</vt:lpstr>
      <vt:lpstr>PowerPoint 簡報</vt:lpstr>
      <vt:lpstr>PowerPoint 簡報</vt:lpstr>
      <vt:lpstr>2019臺日櫻花種植技術交流研討會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Shuenn-Wen Cheng</dc:creator>
  <cp:lastModifiedBy>Shuenn-Wen Cheng</cp:lastModifiedBy>
  <cp:revision>45</cp:revision>
  <cp:lastPrinted>2019-04-01T04:11:02Z</cp:lastPrinted>
  <dcterms:created xsi:type="dcterms:W3CDTF">2019-03-27T15:25:52Z</dcterms:created>
  <dcterms:modified xsi:type="dcterms:W3CDTF">2019-04-01T04:15:44Z</dcterms:modified>
</cp:coreProperties>
</file>